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57" r:id="rId6"/>
    <p:sldId id="259" r:id="rId7"/>
    <p:sldId id="260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09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6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3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2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42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98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172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09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4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96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19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2592F-E705-460C-A4CF-21F4C6E8959F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CD546-B226-4419-8541-F1C8DB794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040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01712"/>
            <a:ext cx="6550361" cy="44411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361" y="3331976"/>
            <a:ext cx="5641640" cy="3526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400" y="-1"/>
            <a:ext cx="4673601" cy="334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7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www.itrnews.com/images/2013/2013-01-03-Carte-voe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92"/>
          <a:stretch/>
        </p:blipFill>
        <p:spPr bwMode="auto">
          <a:xfrm>
            <a:off x="0" y="0"/>
            <a:ext cx="71410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215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19750" cy="3867150"/>
          </a:xfrm>
          <a:prstGeom prst="rect">
            <a:avLst/>
          </a:prstGeom>
        </p:spPr>
      </p:pic>
      <p:pic>
        <p:nvPicPr>
          <p:cNvPr id="9220" name="Picture 4" descr="http://www.explisites.com/images/carte_voeux_2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943" y="0"/>
            <a:ext cx="3614057" cy="288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750" y="2890004"/>
            <a:ext cx="6572250" cy="396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72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onputeaux.com/images/2007/07/01/affiche20071web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1" t="4001" r="4415" b="4537"/>
          <a:stretch/>
        </p:blipFill>
        <p:spPr bwMode="auto">
          <a:xfrm>
            <a:off x="0" y="0"/>
            <a:ext cx="51474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143" y="0"/>
            <a:ext cx="4934857" cy="689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83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serserve-ak.last.fm/serve/_/48478405/Bal+populaire+des+tudiants+communistes+affic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84822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142" y="1"/>
            <a:ext cx="4286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95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aselqo.fr/upload/img/51c016a691a45_bal_populaire_2013.jpg/51c016a691a45_bal_populaire_2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8483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cdn.sortiraparis.com/images/400/1119/52161-bal-populai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1" y="0"/>
            <a:ext cx="4857750" cy="686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182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104.fr/data/classes/cycle/cycle_26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699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oisylegrand.fr/uploads/pics/Bal-Populaire_SEB_4963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898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airie-villefontaine.fr/var/mairie_villefontaine/storage/images/mediatheque/images/galerie-photos/spectacle-pyrotechnique-du-13-juillet/le-bringuebal-grand-bal-populaire/268355-1-fre-FR/Le-Bringuebal-grand-bal-populaire_lightbo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247086" cy="683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614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manoirlesperdrix.fr/normandie/joyeux-reveill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17593" cy="341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1528" y="0"/>
            <a:ext cx="4880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8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ileverte-france.com/wp-content/uploads/2011/12/Reveillon2012-682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05"/>
            <a:ext cx="4572000" cy="686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tic.panoramio.com/photos/large/130412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760" y="0"/>
            <a:ext cx="7649240" cy="509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903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2013-11-15T12:09:31Z</dcterms:created>
  <dcterms:modified xsi:type="dcterms:W3CDTF">2013-11-15T12:42:56Z</dcterms:modified>
</cp:coreProperties>
</file>